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31" d="100"/>
          <a:sy n="31" d="100"/>
        </p:scale>
        <p:origin x="60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11/29/2015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stry.about.com/od/chemistryactivities/ss/Top-Chemistry-Projects-You-Can-Do-at-Home.htm" TargetMode="External"/><Relationship Id="rId2" Type="http://schemas.openxmlformats.org/officeDocument/2006/relationships/hyperlink" Target="http://scifun.chem.wisc.edu/homeexpts/homeexpts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Showcase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Due January 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208" y="3917639"/>
            <a:ext cx="2496312" cy="2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1.) You will conduct a chemical experiment at home or find one on-line to demonstrate a reaction that you will explain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must video this experiment or take pictures to document.  If you use an on-line experiment you will link  the video to your product.  </a:t>
            </a:r>
            <a:r>
              <a:rPr lang="en-US" dirty="0" smtClean="0">
                <a:solidFill>
                  <a:srgbClr val="7030A0"/>
                </a:solidFill>
              </a:rPr>
              <a:t>This is only a small part of your project.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908" y="4073652"/>
            <a:ext cx="2496312" cy="2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0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2</a:t>
            </a:r>
            <a:r>
              <a:rPr lang="en-US" sz="2800" dirty="0" smtClean="0"/>
              <a:t>.) Create a video, Book, Poster, or other Presentation Product of your choice to </a:t>
            </a:r>
            <a:r>
              <a:rPr lang="en-US" sz="2800" b="1" i="1" dirty="0" smtClean="0"/>
              <a:t>explain WHAT HAPPENED IN YOUR experiment.</a:t>
            </a:r>
            <a:endParaRPr lang="en-US" sz="2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must present reaction: including the reactants and the products, explain indications of a chemical reaction (was an new substance formed, was gas given off, was there a color change, was precipitate formed, etc.)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297" y="3962795"/>
            <a:ext cx="2496312" cy="2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3.) You must include a written paper </a:t>
            </a:r>
            <a:r>
              <a:rPr lang="en-US" sz="2800" dirty="0" err="1" smtClean="0"/>
              <a:t>summarizing</a:t>
            </a:r>
            <a:r>
              <a:rPr lang="en-US" sz="2800" b="1" i="1" dirty="0" err="1" smtClean="0"/>
              <a:t>WHAT</a:t>
            </a:r>
            <a:r>
              <a:rPr lang="en-US" sz="2800" b="1" i="1" dirty="0" smtClean="0"/>
              <a:t> HAPPENED IN YOUR experiment.</a:t>
            </a:r>
            <a:endParaRPr lang="en-US" sz="2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There is no length requirement for this paper.  You must present what happened including reactants and the products and explain indications of a chemical reaction (was an new substance formed, was gas given off, was there a color change, was precipitate formed, etc.)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297" y="3962795"/>
            <a:ext cx="2496312" cy="2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8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4.) You must include references and/or sites that you used to create your product.  </a:t>
            </a:r>
            <a:endParaRPr lang="en-US" sz="2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sites that you looked at to figure what happened must be referenced. If you looked up an experiment instead of doing it yourself please include this reference as well. 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297" y="3962795"/>
            <a:ext cx="2496312" cy="2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5.) You must include a rubric with </a:t>
            </a:r>
            <a:br>
              <a:rPr lang="en-US" sz="2800" dirty="0" smtClean="0"/>
            </a:br>
            <a:r>
              <a:rPr lang="en-US" sz="2800" dirty="0"/>
              <a:t>	</a:t>
            </a:r>
            <a:r>
              <a:rPr lang="en-US" sz="2800" dirty="0" smtClean="0"/>
              <a:t>a self evaluation </a:t>
            </a:r>
            <a:endParaRPr lang="en-US" sz="28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30" y="4290616"/>
            <a:ext cx="2496312" cy="27706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0533" y="362177"/>
            <a:ext cx="5588000" cy="652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9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63" y="600075"/>
            <a:ext cx="11089325" cy="1928813"/>
          </a:xfrm>
          <a:solidFill>
            <a:schemeClr val="bg1"/>
          </a:solidFill>
        </p:spPr>
        <p:txBody>
          <a:bodyPr/>
          <a:lstStyle/>
          <a:p>
            <a:r>
              <a:rPr lang="en-US" sz="1600" b="1" i="1" dirty="0">
                <a:hlinkClick r:id="rId2"/>
              </a:rPr>
              <a:t>http://</a:t>
            </a:r>
            <a:r>
              <a:rPr lang="en-US" sz="1600" b="1" i="1" dirty="0" smtClean="0">
                <a:hlinkClick r:id="rId2"/>
              </a:rPr>
              <a:t>scifun.chem.wisc.edu/homeexpts/homeexpts.html</a:t>
            </a:r>
            <a:r>
              <a:rPr lang="en-US" sz="1600" b="1" i="1" dirty="0"/>
              <a:t/>
            </a:r>
            <a:br>
              <a:rPr lang="en-US" sz="1600" b="1" i="1" dirty="0"/>
            </a:br>
            <a:r>
              <a:rPr lang="en-US" sz="1600" b="1" i="1" dirty="0"/>
              <a:t>http://chemistry.about.com/od/homeexperiments/</a:t>
            </a:r>
            <a:br>
              <a:rPr lang="en-US" sz="1600" b="1" i="1" dirty="0"/>
            </a:br>
            <a:r>
              <a:rPr lang="en-US" sz="1600" b="1" i="1" dirty="0">
                <a:hlinkClick r:id="rId3"/>
              </a:rPr>
              <a:t>http://</a:t>
            </a:r>
            <a:r>
              <a:rPr lang="en-US" sz="1600" b="1" i="1" dirty="0" smtClean="0">
                <a:hlinkClick r:id="rId3"/>
              </a:rPr>
              <a:t>chemistry.about.com/od/chemistryactivities/ss/Top-Chemistry-Projects-You-Can-Do-at-Home.htm</a:t>
            </a: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1600" b="1" i="1" dirty="0" smtClean="0"/>
              <a:t>or many other websites for </a:t>
            </a:r>
            <a:r>
              <a:rPr lang="en-US" sz="1600" b="1" i="1" dirty="0" err="1" smtClean="0"/>
              <a:t>chekstry</a:t>
            </a:r>
            <a:r>
              <a:rPr lang="en-US" sz="1600" b="1" i="1" dirty="0" smtClean="0"/>
              <a:t> at home or in the kitchen.</a:t>
            </a:r>
            <a:endParaRPr lang="en-US" sz="1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12163" y="362177"/>
            <a:ext cx="10432100" cy="707886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Please select a chemical reaction that you can replicate at home.  A good source of ideas are listed below.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12163" y="2128838"/>
            <a:ext cx="10317800" cy="1754326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Your project must contain both a visual and a written component </a:t>
            </a:r>
            <a:r>
              <a:rPr lang="en-US" dirty="0" smtClean="0"/>
              <a:t>explaining your chemical reaction.  You must somewhere write out your chemical reaction including reactants and products.  You must include an explanation of any of the five indications of a chemical reaction.  </a:t>
            </a:r>
          </a:p>
          <a:p>
            <a:endParaRPr lang="en-US" dirty="0" smtClean="0"/>
          </a:p>
          <a:p>
            <a:r>
              <a:rPr lang="en-US" dirty="0" smtClean="0"/>
              <a:t>If we use the Conservation of Matter experiment as an example, you would write somewhere on your product -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163" y="3883164"/>
            <a:ext cx="5145726" cy="11203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7723" y="5003491"/>
            <a:ext cx="45838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Indications of a chemical reaction:  </a:t>
            </a:r>
          </a:p>
          <a:p>
            <a:pPr marL="342900" indent="-342900">
              <a:buAutoNum type="arabicParenR"/>
            </a:pPr>
            <a:r>
              <a:rPr lang="en-US" dirty="0" smtClean="0"/>
              <a:t>Gives off a gas</a:t>
            </a:r>
          </a:p>
          <a:p>
            <a:pPr marL="342900" indent="-342900">
              <a:buAutoNum type="arabicParenR"/>
            </a:pPr>
            <a:r>
              <a:rPr lang="en-US" dirty="0" smtClean="0"/>
              <a:t>Change in temperature (endothermic)</a:t>
            </a:r>
          </a:p>
          <a:p>
            <a:pPr marL="342900" indent="-342900">
              <a:buAutoNum type="arabicParenR"/>
            </a:pPr>
            <a:endParaRPr lang="en-US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09208" y="3883164"/>
            <a:ext cx="1835055" cy="20362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957889" y="3672780"/>
            <a:ext cx="3451319" cy="3139321"/>
          </a:xfrm>
          <a:prstGeom prst="rect">
            <a:avLst/>
          </a:prstGeom>
          <a:solidFill>
            <a:schemeClr val="bg1"/>
          </a:solidFill>
          <a:ln w="2222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_______1.) I have a video of me conducting the experiment or a link to a video with a voice thread explaining the video or a white board presentation of the experiment, </a:t>
            </a:r>
            <a:r>
              <a:rPr lang="en-US" dirty="0" err="1" smtClean="0"/>
              <a:t>ect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_________2.) I have a paper written that explains my project and experiment.  </a:t>
            </a:r>
          </a:p>
          <a:p>
            <a:r>
              <a:rPr lang="en-US" dirty="0" smtClean="0"/>
              <a:t>_________3.) I have included a self evaluation rubric.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4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336344"/>
            <a:ext cx="7986713" cy="65216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914" y="3597172"/>
            <a:ext cx="1833864" cy="203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1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914" y="3597172"/>
            <a:ext cx="1833864" cy="20353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55624" y="214313"/>
            <a:ext cx="10571868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experiment is ________________________________     			DUE DATE ________________</a:t>
            </a:r>
          </a:p>
          <a:p>
            <a:r>
              <a:rPr lang="en-US" dirty="0" smtClean="0"/>
              <a:t>The website source _______________________________</a:t>
            </a:r>
          </a:p>
          <a:p>
            <a:endParaRPr lang="en-US" dirty="0"/>
          </a:p>
          <a:p>
            <a:r>
              <a:rPr lang="en-US" dirty="0" smtClean="0"/>
              <a:t>The chemical formula for this reaction is 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Reactants are ___________________________________</a:t>
            </a:r>
          </a:p>
          <a:p>
            <a:r>
              <a:rPr lang="en-US" dirty="0" smtClean="0"/>
              <a:t>Products are ____________________________________</a:t>
            </a:r>
          </a:p>
          <a:p>
            <a:endParaRPr lang="en-US" dirty="0"/>
          </a:p>
          <a:p>
            <a:r>
              <a:rPr lang="en-US" dirty="0" smtClean="0"/>
              <a:t>Indications of a chemical reactant are </a:t>
            </a:r>
          </a:p>
          <a:p>
            <a:r>
              <a:rPr lang="en-US" dirty="0" smtClean="0"/>
              <a:t>Temperature change _____________________________</a:t>
            </a:r>
          </a:p>
          <a:p>
            <a:r>
              <a:rPr lang="en-US" dirty="0" smtClean="0"/>
              <a:t>Color Change ___________________________</a:t>
            </a:r>
          </a:p>
          <a:p>
            <a:r>
              <a:rPr lang="en-US" dirty="0" smtClean="0"/>
              <a:t>New Product formed ________________________________________________</a:t>
            </a:r>
          </a:p>
          <a:p>
            <a:r>
              <a:rPr lang="en-US" dirty="0" smtClean="0"/>
              <a:t>Release of Gas  ______________________</a:t>
            </a:r>
          </a:p>
          <a:p>
            <a:r>
              <a:rPr lang="en-US" dirty="0" smtClean="0"/>
              <a:t>Precipitate Formed _________________________</a:t>
            </a:r>
          </a:p>
          <a:p>
            <a:r>
              <a:rPr lang="en-US" dirty="0" smtClean="0"/>
              <a:t>Other______________________________</a:t>
            </a:r>
          </a:p>
          <a:p>
            <a:endParaRPr lang="en-US" dirty="0"/>
          </a:p>
          <a:p>
            <a:r>
              <a:rPr lang="en-US" dirty="0" smtClean="0"/>
              <a:t>Ideas I have for presenting my chemical reaction are ____________________</a:t>
            </a:r>
          </a:p>
          <a:p>
            <a:r>
              <a:rPr lang="en-US" dirty="0" smtClean="0"/>
              <a:t>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Supplies I will need:</a:t>
            </a:r>
          </a:p>
          <a:p>
            <a:endParaRPr lang="en-US" dirty="0"/>
          </a:p>
          <a:p>
            <a:r>
              <a:rPr lang="en-US" dirty="0" smtClean="0"/>
              <a:t>Help I will need from my house _____________________________________			Teacher initials</a:t>
            </a:r>
          </a:p>
          <a:p>
            <a:r>
              <a:rPr lang="en-US" dirty="0" smtClean="0"/>
              <a:t>Help I will need from my teacher____________________________________			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5950</TotalTime>
  <Words>421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Wood Type</vt:lpstr>
      <vt:lpstr>Chemistry Showcase</vt:lpstr>
      <vt:lpstr>1.) You will conduct a chemical experiment at home or find one on-line to demonstrate a reaction that you will explain</vt:lpstr>
      <vt:lpstr>2.) Create a video, Book, Poster, or other Presentation Product of your choice to explain WHAT HAPPENED IN YOUR experiment.</vt:lpstr>
      <vt:lpstr>3.) You must include a written paper summarizingWHAT HAPPENED IN YOUR experiment.</vt:lpstr>
      <vt:lpstr>4.) You must include references and/or sites that you used to create your product.  </vt:lpstr>
      <vt:lpstr>5.) You must include a rubric with   a self evaluation </vt:lpstr>
      <vt:lpstr>http://scifun.chem.wisc.edu/homeexpts/homeexpts.html http://chemistry.about.com/od/homeexperiments/ http://chemistry.about.com/od/chemistryactivities/ss/Top-Chemistry-Projects-You-Can-Do-at-Home.htm or many other websites for chekstry at home or in the kitchen.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Showcase</dc:title>
  <dc:creator>Julie Cozzie</dc:creator>
  <cp:lastModifiedBy>Julie Cozzie</cp:lastModifiedBy>
  <cp:revision>9</cp:revision>
  <cp:lastPrinted>2015-11-30T20:46:39Z</cp:lastPrinted>
  <dcterms:created xsi:type="dcterms:W3CDTF">2015-11-29T16:47:28Z</dcterms:created>
  <dcterms:modified xsi:type="dcterms:W3CDTF">2015-12-03T19:57:44Z</dcterms:modified>
</cp:coreProperties>
</file>